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304" r:id="rId2"/>
    <p:sldId id="269" r:id="rId3"/>
    <p:sldId id="323" r:id="rId4"/>
    <p:sldId id="295" r:id="rId5"/>
    <p:sldId id="320" r:id="rId6"/>
    <p:sldId id="299" r:id="rId7"/>
    <p:sldId id="326" r:id="rId8"/>
    <p:sldId id="330" r:id="rId9"/>
    <p:sldId id="321" r:id="rId10"/>
    <p:sldId id="327" r:id="rId11"/>
    <p:sldId id="329" r:id="rId12"/>
    <p:sldId id="335" r:id="rId13"/>
    <p:sldId id="302" r:id="rId14"/>
    <p:sldId id="300" r:id="rId15"/>
    <p:sldId id="331" r:id="rId16"/>
    <p:sldId id="332" r:id="rId17"/>
    <p:sldId id="333" r:id="rId18"/>
    <p:sldId id="334" r:id="rId19"/>
    <p:sldId id="298" r:id="rId20"/>
    <p:sldId id="336" r:id="rId21"/>
    <p:sldId id="337" r:id="rId22"/>
    <p:sldId id="338" r:id="rId23"/>
    <p:sldId id="339" r:id="rId24"/>
    <p:sldId id="322" r:id="rId25"/>
    <p:sldId id="282" r:id="rId26"/>
    <p:sldId id="283" r:id="rId27"/>
  </p:sldIdLst>
  <p:sldSz cx="12188825" cy="6858000"/>
  <p:notesSz cx="6858000" cy="9144000"/>
  <p:custDataLst>
    <p:tags r:id="rId29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4" autoAdjust="0"/>
    <p:restoredTop sz="94660"/>
  </p:normalViewPr>
  <p:slideViewPr>
    <p:cSldViewPr>
      <p:cViewPr varScale="1">
        <p:scale>
          <a:sx n="76" d="100"/>
          <a:sy n="76" d="100"/>
        </p:scale>
        <p:origin x="138" y="49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png>
</file>

<file path=ppt/media/image15.jpg>
</file>

<file path=ppt/media/image16.jpeg>
</file>

<file path=ppt/media/image17.jpg>
</file>

<file path=ppt/media/image18.jpg>
</file>

<file path=ppt/media/image19.jpeg>
</file>

<file path=ppt/media/image2.png>
</file>

<file path=ppt/media/image20.jpg>
</file>

<file path=ppt/media/image21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2019/1/11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9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5477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450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2019/1/11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5965902"/>
              </p:ext>
            </p:extLst>
          </p:nvPr>
        </p:nvGraphicFramePr>
        <p:xfrm>
          <a:off x="2422004" y="1556792"/>
          <a:ext cx="9391408" cy="460851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806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513340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透過左上角的圖示   ，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可以選擇想放置的家具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App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會自動偵測周遭環境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(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約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2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秒，可能因環境狀態改變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)</a:t>
                      </a:r>
                      <a:b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</a:b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，尋找可擺放的平面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(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垂直或水平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)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產生平面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根據偵測到的平面產生一個藍色格子之平面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(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   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)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放置家具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選擇完家具後，點擊產生的平面，即可生成虛擬家具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579503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介面部分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pic>
        <p:nvPicPr>
          <p:cNvPr id="7" name="圖片 6" descr="C:\Users\Ruei-Jhe\Desktop\高科\專題\HomeCraft\HomeCraft\HomeCraft\Assets.xcassets\Setting\menu.imageset\menu@2x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7688" y="2792671"/>
            <a:ext cx="360040" cy="233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圖片 7" descr="C:\Users\Ruei-Jhe\Desktop\高科\專題\HomeCraft\HomeCraft\HomeCraft\Assets.xcassets\Floor\BlueMesh.imageset\mesh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2884" y="4469258"/>
            <a:ext cx="720080" cy="6816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31053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023894"/>
              </p:ext>
            </p:extLst>
          </p:nvPr>
        </p:nvGraphicFramePr>
        <p:xfrm>
          <a:off x="2422004" y="1556792"/>
          <a:ext cx="9391408" cy="4932548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83112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06134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314146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移動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在螢幕上拖曳即可移動目前所選擇的家具。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旋轉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手勢：藉由雙指在螢幕上旋轉，即可旋轉選擇的家具。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固定角度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(Rotate):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點擊按鈕即可使該家具順時針選轉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90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度。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35759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單一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(Delete)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：刪除目前所選擇的家具。</a:t>
                      </a:r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全部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(Reset)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：清空所有產生的虛擬家具。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03985872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670260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物件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(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家具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)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4843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222761" y="1626542"/>
            <a:ext cx="1545272" cy="1312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系統架構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717193" y="1270290"/>
            <a:ext cx="2024634" cy="2024634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396337" y="1259730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989956" y="5229200"/>
            <a:ext cx="8424936" cy="12090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5" name="椭圆 13"/>
          <p:cNvSpPr/>
          <p:nvPr/>
        </p:nvSpPr>
        <p:spPr>
          <a:xfrm>
            <a:off x="9076108" y="1270291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7" name="文本框 4"/>
          <p:cNvSpPr txBox="1">
            <a:spLocks noChangeArrowheads="1"/>
          </p:cNvSpPr>
          <p:nvPr/>
        </p:nvSpPr>
        <p:spPr bwMode="auto">
          <a:xfrm>
            <a:off x="3960727" y="1626542"/>
            <a:ext cx="154527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</a:t>
            </a:r>
            <a:r>
              <a:rPr lang="zh-TW" altLang="en-US" sz="4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例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8" name="文本框 4"/>
          <p:cNvSpPr txBox="1">
            <a:spLocks noChangeArrowheads="1"/>
          </p:cNvSpPr>
          <p:nvPr/>
        </p:nvSpPr>
        <p:spPr bwMode="auto">
          <a:xfrm>
            <a:off x="6636018" y="1560083"/>
            <a:ext cx="154527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</a:t>
            </a:r>
            <a:r>
              <a:rPr lang="zh-TW" altLang="en-US" sz="4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9" name="文本框 4"/>
          <p:cNvSpPr txBox="1">
            <a:spLocks noChangeArrowheads="1"/>
          </p:cNvSpPr>
          <p:nvPr/>
        </p:nvSpPr>
        <p:spPr bwMode="auto">
          <a:xfrm>
            <a:off x="9315789" y="1560082"/>
            <a:ext cx="154527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7507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2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307" y="0"/>
            <a:ext cx="6020055" cy="688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4452818"/>
              </p:ext>
            </p:extLst>
          </p:nvPr>
        </p:nvGraphicFramePr>
        <p:xfrm>
          <a:off x="2653822" y="476672"/>
          <a:ext cx="7791450" cy="604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" name="Visio" r:id="rId3" imgW="7791378" imgH="6048219" progId="Visio.Drawing.15">
                  <p:embed/>
                </p:oleObj>
              </mc:Choice>
              <mc:Fallback>
                <p:oleObj name="Visio" r:id="rId3" imgW="7791378" imgH="6048219" progId="Visio.Drawing.15">
                  <p:embed/>
                  <p:pic>
                    <p:nvPicPr>
                      <p:cNvPr id="2" name="物件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3822" y="476672"/>
                        <a:ext cx="7791450" cy="604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891480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9756" y="188640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新增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4942284" y="16641"/>
            <a:ext cx="2200507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4" name="物件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9035985"/>
              </p:ext>
            </p:extLst>
          </p:nvPr>
        </p:nvGraphicFramePr>
        <p:xfrm>
          <a:off x="4935216" y="212504"/>
          <a:ext cx="3699763" cy="6423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6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35216" y="212504"/>
                        <a:ext cx="3699763" cy="642396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9273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9756" y="332656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移動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862164" y="1412775"/>
            <a:ext cx="260855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8752719"/>
              </p:ext>
            </p:extLst>
          </p:nvPr>
        </p:nvGraphicFramePr>
        <p:xfrm>
          <a:off x="3862164" y="1412776"/>
          <a:ext cx="5799790" cy="4392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2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62164" y="1412776"/>
                        <a:ext cx="5799790" cy="439248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746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61771" y="332656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旋轉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150196" y="548679"/>
            <a:ext cx="2197629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5563873"/>
              </p:ext>
            </p:extLst>
          </p:nvPr>
        </p:nvGraphicFramePr>
        <p:xfrm>
          <a:off x="4798268" y="587598"/>
          <a:ext cx="4104456" cy="5718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8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98268" y="587598"/>
                        <a:ext cx="4104456" cy="571876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4533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674340" y="-675456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7131" y="404664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刪除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790156" y="388350"/>
            <a:ext cx="2566176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1923428"/>
              </p:ext>
            </p:extLst>
          </p:nvPr>
        </p:nvGraphicFramePr>
        <p:xfrm>
          <a:off x="3790156" y="388351"/>
          <a:ext cx="5374332" cy="6076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90156" y="388351"/>
                        <a:ext cx="5374332" cy="607620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8890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16768"/>
            <a:ext cx="70677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設計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4033" y="374723"/>
            <a:ext cx="5068491" cy="772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4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設計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924" y="1605352"/>
            <a:ext cx="8928992" cy="502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2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設計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449" y="1605352"/>
            <a:ext cx="8921941" cy="502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481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實作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80" y="1772816"/>
            <a:ext cx="3672408" cy="4897647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348" y="2132856"/>
            <a:ext cx="5761939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82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419906" y="1556792"/>
            <a:ext cx="8651169" cy="49960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PowerPoint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Visio 2013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(UML)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Drow.io</a:t>
            </a:r>
          </a:p>
          <a:p>
            <a:pPr lvl="1"/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宋睿哲：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、構想說明、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繪製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撰寫、審查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郭祐勛：動機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、目的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、功能說明、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23" name="群組 2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24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Doc.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699276"/>
              </p:ext>
            </p:extLst>
          </p:nvPr>
        </p:nvGraphicFramePr>
        <p:xfrm>
          <a:off x="1269876" y="1700808"/>
          <a:ext cx="9391408" cy="489477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決定題目、需求分析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撰寫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動機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目的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、需求分析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圖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PPT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修改需求分析和功能說明、添加構想說明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934010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修改、系統架構和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重新繪製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9331384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繪製活動圖、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製作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4490176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16299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2494012" y="2924944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看到實體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56060" y="-144048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64921" y="-10698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339470" y="188640"/>
            <a:ext cx="7787965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hangingPunct="0"/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假如我們能夠直接放上家具，就可以知道家具大小是否合適，也能省去測量空間的步驟，同時也可以看到這件家具擺在家中好不看</a:t>
            </a:r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hangingPunct="0"/>
            <a:endParaRPr lang="zh-TW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技術，產生虛擬家具在現實生活中，那我們便可以實現這份構想</a:t>
            </a:r>
            <a:r>
              <a:rPr lang="zh-TW" altLang="zh-TW" sz="2800" dirty="0" smtClean="0"/>
              <a:t>。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pPr marL="0" indent="0">
              <a:buNone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94380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56400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23156" y="-96614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708707"/>
              </p:ext>
            </p:extLst>
          </p:nvPr>
        </p:nvGraphicFramePr>
        <p:xfrm>
          <a:off x="477788" y="1556792"/>
          <a:ext cx="11161240" cy="496855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03244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128792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解決方式（功能）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空間難以量測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放上家具後，觀察虛擬模型是否會蓋過實體家具，便可知道大小是否適合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需要親自至家具行挑選家具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透過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AR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所產生虛擬家具後便可大概知道真實家具的樣子。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無法知道擺設後的樣式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擺設家具後，可以從各角度觀察整體裝潢。更可以透過手機內建的螢幕擷取，分別比較哪個家具較優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739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內容版面配置區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36" y="332656"/>
            <a:ext cx="7606141" cy="6336703"/>
          </a:xfrm>
        </p:spPr>
      </p:pic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4029</TotalTime>
  <Words>975</Words>
  <Application>Microsoft Office PowerPoint</Application>
  <PresentationFormat>自訂</PresentationFormat>
  <Paragraphs>141</Paragraphs>
  <Slides>26</Slides>
  <Notes>8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26</vt:i4>
      </vt:variant>
    </vt:vector>
  </HeadingPairs>
  <TitlesOfParts>
    <vt:vector size="37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Microsoft Visio 繪圖</vt:lpstr>
      <vt:lpstr>Visio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Ruei-Jhe</cp:lastModifiedBy>
  <cp:revision>166</cp:revision>
  <dcterms:created xsi:type="dcterms:W3CDTF">2014-03-22T10:32:08Z</dcterms:created>
  <dcterms:modified xsi:type="dcterms:W3CDTF">2019-01-11T06:19:52Z</dcterms:modified>
</cp:coreProperties>
</file>

<file path=docProps/thumbnail.jpeg>
</file>